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798" r:id="rId5"/>
  </p:sldMasterIdLst>
  <p:notesMasterIdLst>
    <p:notesMasterId r:id="rId15"/>
  </p:notesMasterIdLst>
  <p:handoutMasterIdLst>
    <p:handoutMasterId r:id="rId16"/>
  </p:handoutMasterIdLst>
  <p:sldIdLst>
    <p:sldId id="446" r:id="rId6"/>
    <p:sldId id="448" r:id="rId7"/>
    <p:sldId id="447" r:id="rId8"/>
    <p:sldId id="445" r:id="rId9"/>
    <p:sldId id="427" r:id="rId10"/>
    <p:sldId id="426" r:id="rId11"/>
    <p:sldId id="434" r:id="rId12"/>
    <p:sldId id="433" r:id="rId13"/>
    <p:sldId id="44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FF3"/>
    <a:srgbClr val="45C6A9"/>
    <a:srgbClr val="283246"/>
    <a:srgbClr val="878DBD"/>
    <a:srgbClr val="4E0037"/>
    <a:srgbClr val="884D5F"/>
    <a:srgbClr val="75A151"/>
    <a:srgbClr val="6468AC"/>
    <a:srgbClr val="85A293"/>
    <a:srgbClr val="D0C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4"/>
    <p:restoredTop sz="94671"/>
  </p:normalViewPr>
  <p:slideViewPr>
    <p:cSldViewPr snapToGrid="0">
      <p:cViewPr varScale="1">
        <p:scale>
          <a:sx n="129" d="100"/>
          <a:sy n="129" d="100"/>
        </p:scale>
        <p:origin x="240" y="40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3A84F-9275-4ED0-BF22-6378C4B99511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763208-F999-456C-B9F4-A9E9F0EA79F8}">
      <dgm:prSet/>
      <dgm:spPr>
        <a:solidFill>
          <a:srgbClr val="8E5897"/>
        </a:solidFill>
      </dgm:spPr>
      <dgm:t>
        <a:bodyPr/>
        <a:lstStyle/>
        <a:p>
          <a:r>
            <a:rPr lang="en-US" dirty="0"/>
            <a:t>We are aiming to assist families in planning short trips or days out. We will provide a list of activities in an area and pair that with the weather at the location.</a:t>
          </a:r>
        </a:p>
      </dgm:t>
    </dgm:pt>
    <dgm:pt modelId="{74648D3F-0870-413B-AB8A-28A1C464A6A7}" type="parTrans" cxnId="{30914087-518D-4563-9390-1F5E43D3F862}">
      <dgm:prSet/>
      <dgm:spPr/>
      <dgm:t>
        <a:bodyPr/>
        <a:lstStyle/>
        <a:p>
          <a:endParaRPr lang="en-US"/>
        </a:p>
      </dgm:t>
    </dgm:pt>
    <dgm:pt modelId="{58E2DCFA-644D-4F6F-8AE9-E9ADBF46998F}" type="sibTrans" cxnId="{30914087-518D-4563-9390-1F5E43D3F862}">
      <dgm:prSet/>
      <dgm:spPr/>
      <dgm:t>
        <a:bodyPr/>
        <a:lstStyle/>
        <a:p>
          <a:endParaRPr lang="en-US"/>
        </a:p>
      </dgm:t>
    </dgm:pt>
    <dgm:pt modelId="{8F1C1FCB-0890-4422-8AE8-82716AA31446}">
      <dgm:prSet/>
      <dgm:spPr>
        <a:solidFill>
          <a:srgbClr val="8E5897"/>
        </a:solidFill>
      </dgm:spPr>
      <dgm:t>
        <a:bodyPr/>
        <a:lstStyle/>
        <a:p>
          <a:r>
            <a:rPr lang="en-US" dirty="0"/>
            <a:t>This will also help plan detours in larger holidays by finding activities near the location the family is staying at.</a:t>
          </a:r>
        </a:p>
      </dgm:t>
    </dgm:pt>
    <dgm:pt modelId="{FE69E060-BDDF-411B-968E-370E11AE4AAA}" type="parTrans" cxnId="{667D8E53-2EB0-4896-9AB0-4103A05D6943}">
      <dgm:prSet/>
      <dgm:spPr/>
      <dgm:t>
        <a:bodyPr/>
        <a:lstStyle/>
        <a:p>
          <a:endParaRPr lang="en-US"/>
        </a:p>
      </dgm:t>
    </dgm:pt>
    <dgm:pt modelId="{3C5C5742-4468-4DAD-9CD8-CE26EA9F984A}" type="sibTrans" cxnId="{667D8E53-2EB0-4896-9AB0-4103A05D6943}">
      <dgm:prSet/>
      <dgm:spPr/>
      <dgm:t>
        <a:bodyPr/>
        <a:lstStyle/>
        <a:p>
          <a:endParaRPr lang="en-US"/>
        </a:p>
      </dgm:t>
    </dgm:pt>
    <dgm:pt modelId="{2E67EAD8-9B8C-E84D-B542-1D2B91476120}" type="pres">
      <dgm:prSet presAssocID="{A9F3A84F-9275-4ED0-BF22-6378C4B99511}" presName="compositeShape" presStyleCnt="0">
        <dgm:presLayoutVars>
          <dgm:chMax val="7"/>
          <dgm:dir/>
          <dgm:resizeHandles val="exact"/>
        </dgm:presLayoutVars>
      </dgm:prSet>
      <dgm:spPr/>
    </dgm:pt>
    <dgm:pt modelId="{0D4B6D4F-D2FD-0640-82EE-60C2E9102D2B}" type="pres">
      <dgm:prSet presAssocID="{A9F3A84F-9275-4ED0-BF22-6378C4B99511}" presName="wedge1" presStyleLbl="node1" presStyleIdx="0" presStyleCnt="2"/>
      <dgm:spPr/>
    </dgm:pt>
    <dgm:pt modelId="{E099194B-9180-014C-B3D8-E641B7D2621E}" type="pres">
      <dgm:prSet presAssocID="{A9F3A84F-9275-4ED0-BF22-6378C4B99511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9E66B0-5146-2C4A-A83D-454423163CC3}" type="pres">
      <dgm:prSet presAssocID="{A9F3A84F-9275-4ED0-BF22-6378C4B99511}" presName="wedge2" presStyleLbl="node1" presStyleIdx="1" presStyleCnt="2"/>
      <dgm:spPr/>
    </dgm:pt>
    <dgm:pt modelId="{65D3D29F-A40C-4A4A-9700-0E865A94DA3B}" type="pres">
      <dgm:prSet presAssocID="{A9F3A84F-9275-4ED0-BF22-6378C4B99511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67D8E53-2EB0-4896-9AB0-4103A05D6943}" srcId="{A9F3A84F-9275-4ED0-BF22-6378C4B99511}" destId="{8F1C1FCB-0890-4422-8AE8-82716AA31446}" srcOrd="0" destOrd="0" parTransId="{FE69E060-BDDF-411B-968E-370E11AE4AAA}" sibTransId="{3C5C5742-4468-4DAD-9CD8-CE26EA9F984A}"/>
    <dgm:cxn modelId="{E628CF63-A2F0-174C-85AB-A0A3ED6A3AB1}" type="presOf" srcId="{77763208-F999-456C-B9F4-A9E9F0EA79F8}" destId="{65D3D29F-A40C-4A4A-9700-0E865A94DA3B}" srcOrd="1" destOrd="0" presId="urn:microsoft.com/office/officeart/2005/8/layout/chart3"/>
    <dgm:cxn modelId="{30914087-518D-4563-9390-1F5E43D3F862}" srcId="{A9F3A84F-9275-4ED0-BF22-6378C4B99511}" destId="{77763208-F999-456C-B9F4-A9E9F0EA79F8}" srcOrd="1" destOrd="0" parTransId="{74648D3F-0870-413B-AB8A-28A1C464A6A7}" sibTransId="{58E2DCFA-644D-4F6F-8AE9-E9ADBF46998F}"/>
    <dgm:cxn modelId="{70F7A887-B41D-314D-87D5-2AA26EA94939}" type="presOf" srcId="{8F1C1FCB-0890-4422-8AE8-82716AA31446}" destId="{0D4B6D4F-D2FD-0640-82EE-60C2E9102D2B}" srcOrd="0" destOrd="0" presId="urn:microsoft.com/office/officeart/2005/8/layout/chart3"/>
    <dgm:cxn modelId="{C196AD92-6E42-C442-85B6-13F615A0BDDE}" type="presOf" srcId="{77763208-F999-456C-B9F4-A9E9F0EA79F8}" destId="{979E66B0-5146-2C4A-A83D-454423163CC3}" srcOrd="0" destOrd="0" presId="urn:microsoft.com/office/officeart/2005/8/layout/chart3"/>
    <dgm:cxn modelId="{8BDBFFCD-8067-E14A-BA63-F02D76A4C44A}" type="presOf" srcId="{8F1C1FCB-0890-4422-8AE8-82716AA31446}" destId="{E099194B-9180-014C-B3D8-E641B7D2621E}" srcOrd="1" destOrd="0" presId="urn:microsoft.com/office/officeart/2005/8/layout/chart3"/>
    <dgm:cxn modelId="{98FBE5FB-B321-3C48-950E-CE11BD92D823}" type="presOf" srcId="{A9F3A84F-9275-4ED0-BF22-6378C4B99511}" destId="{2E67EAD8-9B8C-E84D-B542-1D2B91476120}" srcOrd="0" destOrd="0" presId="urn:microsoft.com/office/officeart/2005/8/layout/chart3"/>
    <dgm:cxn modelId="{9FDEEFCE-24B0-ED44-941A-7A840F0D3341}" type="presParOf" srcId="{2E67EAD8-9B8C-E84D-B542-1D2B91476120}" destId="{0D4B6D4F-D2FD-0640-82EE-60C2E9102D2B}" srcOrd="0" destOrd="0" presId="urn:microsoft.com/office/officeart/2005/8/layout/chart3"/>
    <dgm:cxn modelId="{BC71264E-24AD-224C-8FDB-558EBD6A46F2}" type="presParOf" srcId="{2E67EAD8-9B8C-E84D-B542-1D2B91476120}" destId="{E099194B-9180-014C-B3D8-E641B7D2621E}" srcOrd="1" destOrd="0" presId="urn:microsoft.com/office/officeart/2005/8/layout/chart3"/>
    <dgm:cxn modelId="{6E3E8E8B-5E85-2A4B-9272-42226508A6EC}" type="presParOf" srcId="{2E67EAD8-9B8C-E84D-B542-1D2B91476120}" destId="{979E66B0-5146-2C4A-A83D-454423163CC3}" srcOrd="2" destOrd="0" presId="urn:microsoft.com/office/officeart/2005/8/layout/chart3"/>
    <dgm:cxn modelId="{E0B0E213-0E7B-1E4A-AA7B-F3DF281E2721}" type="presParOf" srcId="{2E67EAD8-9B8C-E84D-B542-1D2B91476120}" destId="{65D3D29F-A40C-4A4A-9700-0E865A94DA3B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B6D4F-D2FD-0640-82EE-60C2E9102D2B}">
      <dsp:nvSpPr>
        <dsp:cNvPr id="0" name=""/>
        <dsp:cNvSpPr/>
      </dsp:nvSpPr>
      <dsp:spPr>
        <a:xfrm>
          <a:off x="1147417" y="415486"/>
          <a:ext cx="4362613" cy="4362613"/>
        </a:xfrm>
        <a:prstGeom prst="pie">
          <a:avLst>
            <a:gd name="adj1" fmla="val 16200000"/>
            <a:gd name="adj2" fmla="val 5400000"/>
          </a:avLst>
        </a:prstGeom>
        <a:solidFill>
          <a:srgbClr val="8E5897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This will also help plan detours in larger holidays by finding activities near the location the family is staying at.</a:t>
          </a:r>
        </a:p>
      </dsp:txBody>
      <dsp:txXfrm>
        <a:off x="3328724" y="1064685"/>
        <a:ext cx="1532108" cy="3064216"/>
      </dsp:txXfrm>
    </dsp:sp>
    <dsp:sp modelId="{979E66B0-5146-2C4A-A83D-454423163CC3}">
      <dsp:nvSpPr>
        <dsp:cNvPr id="0" name=""/>
        <dsp:cNvSpPr/>
      </dsp:nvSpPr>
      <dsp:spPr>
        <a:xfrm>
          <a:off x="1043546" y="415486"/>
          <a:ext cx="4362613" cy="4362613"/>
        </a:xfrm>
        <a:prstGeom prst="pie">
          <a:avLst>
            <a:gd name="adj1" fmla="val 5400000"/>
            <a:gd name="adj2" fmla="val 16200000"/>
          </a:avLst>
        </a:prstGeom>
        <a:solidFill>
          <a:srgbClr val="8E5897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 are aiming to assist families in planning short trips or days out. We will provide a list of activities in an area and pair that with the weather at the location.</a:t>
          </a:r>
        </a:p>
      </dsp:txBody>
      <dsp:txXfrm>
        <a:off x="1666776" y="1064685"/>
        <a:ext cx="1532108" cy="306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495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2025936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7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57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2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11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0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14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882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51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793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79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652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1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2759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584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53076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955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394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58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178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8796211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10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91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1464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01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371720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45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12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44" r:id="rId6"/>
    <p:sldLayoutId id="2147483745" r:id="rId7"/>
    <p:sldLayoutId id="2147483746" r:id="rId8"/>
    <p:sldLayoutId id="214748374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48" r:id="rId3"/>
    <p:sldLayoutId id="2147483749" r:id="rId4"/>
    <p:sldLayoutId id="2147483750" r:id="rId5"/>
    <p:sldLayoutId id="214748375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gif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5006/" TargetMode="Externa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.gif"/><Relationship Id="rId5" Type="http://schemas.openxmlformats.org/officeDocument/2006/relationships/hyperlink" Target="http://localhost:5006/apidocs/" TargetMode="Externa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40000"/>
          </a:blip>
          <a:srcRect l="27437" r="3252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167235" cy="456713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c17 portfolio Project: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Family Day Out Planner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dirty="0">
                <a:solidFill>
                  <a:srgbClr val="FFFFFF"/>
                </a:solidFill>
              </a:rPr>
              <a:t>By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Yuan fang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jacQueline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matthew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brinkmann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FBAD3E7-409F-8DE1-62EC-3F29B5C7D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0" r="6374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8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93EB3-99CA-FAB1-6A58-F6151707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WE ARE?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3E539-5D27-4341-532F-B8272B763906}"/>
              </a:ext>
            </a:extLst>
          </p:cNvPr>
          <p:cNvSpPr txBox="1"/>
          <p:nvPr/>
        </p:nvSpPr>
        <p:spPr>
          <a:xfrm>
            <a:off x="1364131" y="1930399"/>
            <a:ext cx="2898526" cy="2351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Yuan Fang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Serape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WeatherAPI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End Developer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integration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C28A2-6F05-9966-990F-7D9EFF66DAFF}"/>
              </a:ext>
            </a:extLst>
          </p:cNvPr>
          <p:cNvSpPr txBox="1"/>
          <p:nvPr/>
        </p:nvSpPr>
        <p:spPr>
          <a:xfrm>
            <a:off x="7929345" y="1918782"/>
            <a:ext cx="3050511" cy="2375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Matthew Brinkmann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Architecture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Slack Integration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Swagger Integration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Flask Implementation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0AD87-312E-B89E-6B7A-2EBAB3A3AF1B}"/>
              </a:ext>
            </a:extLst>
          </p:cNvPr>
          <p:cNvSpPr txBox="1"/>
          <p:nvPr/>
        </p:nvSpPr>
        <p:spPr>
          <a:xfrm>
            <a:off x="4646769" y="1930399"/>
            <a:ext cx="289852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Jacqueline Lu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Development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 Development</a:t>
            </a:r>
          </a:p>
          <a:p>
            <a:pPr marL="28575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API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26" name="Picture 2" descr="Profile photo for yuanyuan.lu_4325">
            <a:extLst>
              <a:ext uri="{FF2B5EF4-FFF2-40B4-BE49-F238E27FC236}">
                <a16:creationId xmlns:a16="http://schemas.microsoft.com/office/drawing/2014/main" id="{052B4C9B-7E5B-4F7F-45AB-81460CC3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6" t="10253" r="10374" b="9747"/>
          <a:stretch/>
        </p:blipFill>
        <p:spPr bwMode="auto">
          <a:xfrm>
            <a:off x="4642483" y="4082201"/>
            <a:ext cx="2357545" cy="237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yuan.fang_4322">
            <a:extLst>
              <a:ext uri="{FF2B5EF4-FFF2-40B4-BE49-F238E27FC236}">
                <a16:creationId xmlns:a16="http://schemas.microsoft.com/office/drawing/2014/main" id="{F70DB040-D2CB-AF76-10CE-82E5E4197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19" y="4082200"/>
            <a:ext cx="2357545" cy="237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8931E30-FF5E-1507-C25A-B6C232F249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11" t="-133" r="661" b="-596"/>
          <a:stretch/>
        </p:blipFill>
        <p:spPr>
          <a:xfrm rot="16200000">
            <a:off x="7917415" y="4090932"/>
            <a:ext cx="2375011" cy="23575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A628DF-178F-4AAC-3459-484FE26A3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483" y="148801"/>
            <a:ext cx="2375463" cy="1781597"/>
          </a:xfrm>
          <a:prstGeom prst="rect">
            <a:avLst/>
          </a:prstGeom>
          <a:effectLst>
            <a:softEdge rad="228710"/>
          </a:effectLst>
        </p:spPr>
      </p:pic>
    </p:spTree>
    <p:extLst>
      <p:ext uri="{BB962C8B-B14F-4D97-AF65-F5344CB8AC3E}">
        <p14:creationId xmlns:p14="http://schemas.microsoft.com/office/powerpoint/2010/main" val="316534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10275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Text Placeholder 5">
            <a:extLst>
              <a:ext uri="{FF2B5EF4-FFF2-40B4-BE49-F238E27FC236}">
                <a16:creationId xmlns:a16="http://schemas.microsoft.com/office/drawing/2014/main" id="{FFC56BEF-38B7-07F5-207C-66DBD95F01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237997"/>
              </p:ext>
            </p:extLst>
          </p:nvPr>
        </p:nvGraphicFramePr>
        <p:xfrm>
          <a:off x="873304" y="1654138"/>
          <a:ext cx="6553577" cy="5193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trying to achieve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D62B989-C688-1B4E-8EC3-48E9D82E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143" y="1843829"/>
            <a:ext cx="2318392" cy="1115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37" name="Graphic 36" descr="Play">
            <a:hlinkClick r:id="rId2"/>
            <a:extLst>
              <a:ext uri="{FF2B5EF4-FFF2-40B4-BE49-F238E27FC236}">
                <a16:creationId xmlns:a16="http://schemas.microsoft.com/office/drawing/2014/main" id="{9E36F59F-8C7B-9131-FCB6-AA37F1D62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794" y="1585145"/>
            <a:ext cx="1632648" cy="1632648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90913AA5-0245-8EF6-BE9A-4327D37F3FD5}"/>
              </a:ext>
            </a:extLst>
          </p:cNvPr>
          <p:cNvSpPr txBox="1">
            <a:spLocks/>
          </p:cNvSpPr>
          <p:nvPr/>
        </p:nvSpPr>
        <p:spPr>
          <a:xfrm>
            <a:off x="3399182" y="3778307"/>
            <a:ext cx="3558209" cy="1115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6600" dirty="0">
                <a:solidFill>
                  <a:schemeClr val="bg1"/>
                </a:solidFill>
              </a:rPr>
              <a:t>SWAGGER</a:t>
            </a:r>
          </a:p>
        </p:txBody>
      </p:sp>
      <p:pic>
        <p:nvPicPr>
          <p:cNvPr id="6" name="Graphic 5" descr="Play">
            <a:hlinkClick r:id="rId5"/>
            <a:extLst>
              <a:ext uri="{FF2B5EF4-FFF2-40B4-BE49-F238E27FC236}">
                <a16:creationId xmlns:a16="http://schemas.microsoft.com/office/drawing/2014/main" id="{04EFA4BD-DE8A-981F-4B62-465F3F11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3794" y="3519623"/>
            <a:ext cx="1632648" cy="163264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61615EE0-34EA-DB46-9E21-9DAB3B110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96" y="1789043"/>
            <a:ext cx="3810000" cy="2857500"/>
          </a:xfrm>
          <a:prstGeom prst="rect">
            <a:avLst/>
          </a:prstGeom>
          <a:effectLst>
            <a:softEdge rad="432683"/>
          </a:effectLst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660B9EF-B050-ADF1-83FD-2ECD1761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" y="0"/>
            <a:ext cx="3161733" cy="23713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67" y="1837944"/>
            <a:ext cx="3619501" cy="877824"/>
          </a:xfrm>
        </p:spPr>
        <p:txBody>
          <a:bodyPr/>
          <a:lstStyle/>
          <a:p>
            <a:r>
              <a:rPr lang="en-US" dirty="0"/>
              <a:t>Our Goals: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450592"/>
            <a:ext cx="3806576" cy="4166108"/>
          </a:xfrm>
        </p:spPr>
        <p:txBody>
          <a:bodyPr>
            <a:no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We are looking to reinforce our learning with this project, it’s not so much about what we create, but how we create it and how well put together it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Solid Code (S.O.L.I.D. principles)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Unit Testing – Code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Interact with external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our own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Documentation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353095-7A96-0C29-4461-C6C1CECDD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99" y="422470"/>
            <a:ext cx="4502649" cy="5832977"/>
          </a:xfrm>
          <a:prstGeom prst="rect">
            <a:avLst/>
          </a:prstGeom>
          <a:solidFill>
            <a:srgbClr val="85A293"/>
          </a:solidFill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2100463C-C2CD-BEB4-13CD-73C8941BAE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6930" y="317068"/>
            <a:ext cx="1688677" cy="1253315"/>
          </a:xfrm>
          <a:prstGeom prst="rect">
            <a:avLst/>
          </a:prstGeom>
          <a:solidFill>
            <a:schemeClr val="accent5">
              <a:alpha val="41227"/>
            </a:schemeClr>
          </a:solidFill>
          <a:ln>
            <a:noFill/>
          </a:ln>
          <a:effectLst>
            <a:softEdge rad="129731"/>
          </a:effec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27D6F40-25D3-3ADF-7878-157B6EC41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772" y="241300"/>
            <a:ext cx="1908154" cy="15494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BB79FDE-0623-C0B9-E710-11578269C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579" y="2276856"/>
            <a:ext cx="2781300" cy="15494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9AB22832-81C9-9D29-A284-1BBDD9C21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309" y="4532729"/>
            <a:ext cx="2924926" cy="10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889DAE0-18C4-94B7-5E25-F06B7912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84"/>
            <a:ext cx="12202502" cy="6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C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EA8A16-0524-7431-1F7C-D9C158B9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5" y="4546905"/>
            <a:ext cx="3708877" cy="207697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2719" y="3930305"/>
            <a:ext cx="6586915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Flask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Docker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421292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TECHNOLOGY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153C13B-2B5C-43B3-02E4-2F667259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78" y="532876"/>
            <a:ext cx="2507107" cy="250710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B8FB58E-B2A8-F91A-00BE-4F4BD4858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516" y="695457"/>
            <a:ext cx="2507982" cy="2181944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B91CC9C-9C70-9B32-F4F1-FCA1AF90A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368" y="748751"/>
            <a:ext cx="2507982" cy="207535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38E50E7-951D-73C4-06C5-5F299B361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2219" y="1083029"/>
            <a:ext cx="2515016" cy="14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77A25B0C-77D1-7528-551D-20F57F75D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4" y="123938"/>
            <a:ext cx="11549152" cy="661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9EE689B-363B-3493-08F7-FEA68065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63887" cy="237278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AB51B-D3BE-1E52-F50A-FD7B93F6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84491"/>
            <a:ext cx="3619501" cy="87782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EF97B-02C7-E96C-459D-2A7C8E79B2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 faced several challenges during development. Here are some of the key challenges faced and how we over come them.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01F1867-9CF1-1069-64C5-170C343EC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83700"/>
              </p:ext>
            </p:extLst>
          </p:nvPr>
        </p:nvGraphicFramePr>
        <p:xfrm>
          <a:off x="4496354" y="457705"/>
          <a:ext cx="7237896" cy="6131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8948">
                  <a:extLst>
                    <a:ext uri="{9D8B030D-6E8A-4147-A177-3AD203B41FA5}">
                      <a16:colId xmlns:a16="http://schemas.microsoft.com/office/drawing/2014/main" val="2066486761"/>
                    </a:ext>
                  </a:extLst>
                </a:gridCol>
                <a:gridCol w="3618948">
                  <a:extLst>
                    <a:ext uri="{9D8B030D-6E8A-4147-A177-3AD203B41FA5}">
                      <a16:colId xmlns:a16="http://schemas.microsoft.com/office/drawing/2014/main" val="1823516408"/>
                    </a:ext>
                  </a:extLst>
                </a:gridCol>
              </a:tblGrid>
              <a:tr h="451910">
                <a:tc>
                  <a:txBody>
                    <a:bodyPr/>
                    <a:lstStyle/>
                    <a:p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84864"/>
                  </a:ext>
                </a:extLst>
              </a:tr>
              <a:tr h="568002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959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2524BC7-AF1E-7133-7B6C-F0F96AC6BD25}"/>
              </a:ext>
            </a:extLst>
          </p:cNvPr>
          <p:cNvSpPr txBox="1"/>
          <p:nvPr/>
        </p:nvSpPr>
        <p:spPr>
          <a:xfrm>
            <a:off x="4496354" y="949979"/>
            <a:ext cx="3618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Running out of API calls during development.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Writing unit tests that covered our API calls and Custom exceptions.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Developing frontend and backend synchronously.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Staying on track with tasks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187D3-96A9-E1DF-2380-FE254D001A71}"/>
              </a:ext>
            </a:extLst>
          </p:cNvPr>
          <p:cNvSpPr txBox="1"/>
          <p:nvPr/>
        </p:nvSpPr>
        <p:spPr>
          <a:xfrm>
            <a:off x="8115302" y="903812"/>
            <a:ext cx="36189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Capture a real API call and save it, then use it with a test endpoint.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Solution was actually to recode parts of our project to make testing easier.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Communication and Clear task definition.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Trello board with cards and daily catch-ups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8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0" grpId="0" uiExpand="1" build="p"/>
    </p:bldLst>
  </p:timing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293</Words>
  <Application>Microsoft Macintosh PowerPoint</Application>
  <PresentationFormat>Widescreen</PresentationFormat>
  <Paragraphs>56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Trebuchet MS</vt:lpstr>
      <vt:lpstr>Wingdings 3</vt:lpstr>
      <vt:lpstr>Balancing Act</vt:lpstr>
      <vt:lpstr>Wellspring</vt:lpstr>
      <vt:lpstr>Star of the show</vt:lpstr>
      <vt:lpstr>Amusements</vt:lpstr>
      <vt:lpstr>Facet</vt:lpstr>
      <vt:lpstr>c17 portfolio Project: Family Day Out Planner  By  Yuan fang jacQueline lu matthew brinkmann</vt:lpstr>
      <vt:lpstr>Who WE ARE?</vt:lpstr>
      <vt:lpstr>What are we trying to achieve</vt:lpstr>
      <vt:lpstr>DEMO</vt:lpstr>
      <vt:lpstr>Our Goals:</vt:lpstr>
      <vt:lpstr>PowerPoint Presentation</vt:lpstr>
      <vt:lpstr>TECHNOLOGY </vt:lpstr>
      <vt:lpstr>PowerPoint Presentation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2022-10-19T03:40:47Z</dcterms:modified>
</cp:coreProperties>
</file>